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6" d="100"/>
          <a:sy n="106" d="100"/>
        </p:scale>
        <p:origin x="57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8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0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48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73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3744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9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8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6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4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18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39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72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0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5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6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36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D24F9-15A6-4B24-A7A9-8A062295F6A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2452220-4EBC-45D3-A7A2-CA3B05E6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78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aelRallo/EscapeGame" TargetMode="External"/><Relationship Id="rId2" Type="http://schemas.openxmlformats.org/officeDocument/2006/relationships/hyperlink" Target="https://www.youtube.com/watch?v=5maeDKM86HI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ssetstore.unity3d.com/e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0200" dirty="0" smtClean="0"/>
              <a:t>Escap</a:t>
            </a:r>
            <a:r>
              <a:rPr lang="en-US" sz="10200" dirty="0"/>
              <a:t>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b="1" dirty="0" smtClean="0"/>
              <a:t>By: Michael </a:t>
            </a:r>
            <a:r>
              <a:rPr lang="en-US" sz="3200" b="1" dirty="0" err="1" smtClean="0"/>
              <a:t>Rallo</a:t>
            </a:r>
            <a:endParaRPr lang="en-US" sz="3200" b="1" dirty="0" smtClean="0"/>
          </a:p>
          <a:p>
            <a:r>
              <a:rPr lang="en-US" sz="3200" dirty="0" smtClean="0"/>
              <a:t>Video </a:t>
            </a:r>
            <a:r>
              <a:rPr lang="en-US" sz="3200" dirty="0"/>
              <a:t>Demo: </a:t>
            </a: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www.youtube.com/watch?v=5maeDKM86HI</a:t>
            </a:r>
            <a:endParaRPr lang="en-US" sz="3200" dirty="0" smtClean="0"/>
          </a:p>
          <a:p>
            <a:r>
              <a:rPr lang="en-US" sz="3200" dirty="0" err="1" smtClean="0"/>
              <a:t>Github</a:t>
            </a:r>
            <a:r>
              <a:rPr lang="en-US" sz="3200" dirty="0"/>
              <a:t>: </a:t>
            </a: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github.com/MichaelRallo/EscapeGame</a:t>
            </a:r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06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Contact and Project Plan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2133600"/>
            <a:ext cx="9039043" cy="4251016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Team Member List</a:t>
            </a:r>
            <a:r>
              <a:rPr lang="en-US" sz="2400" dirty="0"/>
              <a:t>: Michael </a:t>
            </a:r>
            <a:r>
              <a:rPr lang="en-US" sz="2400" dirty="0" err="1"/>
              <a:t>Rallo</a:t>
            </a:r>
            <a:endParaRPr lang="en-US" sz="2400" dirty="0"/>
          </a:p>
          <a:p>
            <a:r>
              <a:rPr lang="en-US" sz="2400" b="1" u="sng" dirty="0"/>
              <a:t>Contact Person</a:t>
            </a:r>
            <a:r>
              <a:rPr lang="en-US" sz="2400" dirty="0"/>
              <a:t>: Michael </a:t>
            </a:r>
            <a:r>
              <a:rPr lang="en-US" sz="2400" dirty="0" err="1"/>
              <a:t>Rallo</a:t>
            </a:r>
            <a:r>
              <a:rPr lang="en-US" sz="2400" dirty="0"/>
              <a:t> (msr5zb@mail.missouri.edu)</a:t>
            </a:r>
          </a:p>
          <a:p>
            <a:r>
              <a:rPr lang="en-US" sz="2400" b="1" u="sng" dirty="0"/>
              <a:t>Title</a:t>
            </a:r>
            <a:r>
              <a:rPr lang="en-US" sz="2400" dirty="0"/>
              <a:t>: Escape</a:t>
            </a:r>
          </a:p>
          <a:p>
            <a:r>
              <a:rPr lang="en-US" sz="2400" b="1" u="sng" dirty="0"/>
              <a:t>Overview</a:t>
            </a:r>
            <a:r>
              <a:rPr lang="en-US" sz="2400" dirty="0"/>
              <a:t>: Escape is a first person dungeon puzzle such that the user must navigate their way out of a dungeon in order to find a way to escape. There are obstacles and small puzzles that the player must overcome. Collision, object interaction, lighting, and more is demonstrated in this project.</a:t>
            </a:r>
          </a:p>
        </p:txBody>
      </p:sp>
    </p:spTree>
    <p:extLst>
      <p:ext uri="{BB962C8B-B14F-4D97-AF65-F5344CB8AC3E}">
        <p14:creationId xmlns:p14="http://schemas.microsoft.com/office/powerpoint/2010/main" val="33518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264555"/>
            <a:ext cx="8915400" cy="3777622"/>
          </a:xfrm>
        </p:spPr>
        <p:txBody>
          <a:bodyPr/>
          <a:lstStyle/>
          <a:p>
            <a:r>
              <a:rPr lang="en-US" dirty="0" smtClean="0"/>
              <a:t>Assets used in this project were obtained from the Unity Asset Store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https://www.assetstore.unity3d.com/en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840" y="2298138"/>
            <a:ext cx="7351568" cy="41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6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2434" y="596949"/>
            <a:ext cx="8911687" cy="1280890"/>
          </a:xfrm>
        </p:spPr>
        <p:txBody>
          <a:bodyPr/>
          <a:lstStyle/>
          <a:p>
            <a:r>
              <a:rPr lang="en-US" dirty="0" smtClean="0"/>
              <a:t>UI and Starting Room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61" y="1391215"/>
            <a:ext cx="9066877" cy="5100119"/>
          </a:xfrm>
        </p:spPr>
      </p:pic>
    </p:spTree>
    <p:extLst>
      <p:ext uri="{BB962C8B-B14F-4D97-AF65-F5344CB8AC3E}">
        <p14:creationId xmlns:p14="http://schemas.microsoft.com/office/powerpoint/2010/main" val="117064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7" y="560736"/>
            <a:ext cx="8911687" cy="1280890"/>
          </a:xfrm>
        </p:spPr>
        <p:txBody>
          <a:bodyPr/>
          <a:lstStyle/>
          <a:p>
            <a:r>
              <a:rPr lang="en-US" dirty="0" smtClean="0"/>
              <a:t>Hallway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7" y="1264555"/>
            <a:ext cx="9400575" cy="5287824"/>
          </a:xfrm>
        </p:spPr>
      </p:pic>
    </p:spTree>
    <p:extLst>
      <p:ext uri="{BB962C8B-B14F-4D97-AF65-F5344CB8AC3E}">
        <p14:creationId xmlns:p14="http://schemas.microsoft.com/office/powerpoint/2010/main" val="57287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351" y="560735"/>
            <a:ext cx="8911687" cy="1280890"/>
          </a:xfrm>
        </p:spPr>
        <p:txBody>
          <a:bodyPr/>
          <a:lstStyle/>
          <a:p>
            <a:r>
              <a:rPr lang="en-US" dirty="0" smtClean="0"/>
              <a:t>Obstacle Room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473" y="1391216"/>
            <a:ext cx="8678565" cy="4881693"/>
          </a:xfrm>
        </p:spPr>
      </p:pic>
    </p:spTree>
    <p:extLst>
      <p:ext uri="{BB962C8B-B14F-4D97-AF65-F5344CB8AC3E}">
        <p14:creationId xmlns:p14="http://schemas.microsoft.com/office/powerpoint/2010/main" val="247271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0038" y="624110"/>
            <a:ext cx="8911687" cy="1280890"/>
          </a:xfrm>
        </p:spPr>
        <p:txBody>
          <a:bodyPr/>
          <a:lstStyle/>
          <a:p>
            <a:r>
              <a:rPr lang="en-US" dirty="0" smtClean="0"/>
              <a:t>Puzzle Room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38" y="1427429"/>
            <a:ext cx="8542762" cy="4805304"/>
          </a:xfrm>
        </p:spPr>
      </p:pic>
    </p:spTree>
    <p:extLst>
      <p:ext uri="{BB962C8B-B14F-4D97-AF65-F5344CB8AC3E}">
        <p14:creationId xmlns:p14="http://schemas.microsoft.com/office/powerpoint/2010/main" val="3534211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772" y="642217"/>
            <a:ext cx="8911687" cy="1280890"/>
          </a:xfrm>
        </p:spPr>
        <p:txBody>
          <a:bodyPr/>
          <a:lstStyle/>
          <a:p>
            <a:r>
              <a:rPr lang="en-US" dirty="0" smtClean="0"/>
              <a:t>Maze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72" y="1409410"/>
            <a:ext cx="8669510" cy="4876600"/>
          </a:xfrm>
        </p:spPr>
      </p:pic>
    </p:spTree>
    <p:extLst>
      <p:ext uri="{BB962C8B-B14F-4D97-AF65-F5344CB8AC3E}">
        <p14:creationId xmlns:p14="http://schemas.microsoft.com/office/powerpoint/2010/main" val="200687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230" y="624109"/>
            <a:ext cx="8911687" cy="1280890"/>
          </a:xfrm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29" y="1524753"/>
            <a:ext cx="8642425" cy="4861365"/>
          </a:xfrm>
        </p:spPr>
      </p:pic>
    </p:spTree>
    <p:extLst>
      <p:ext uri="{BB962C8B-B14F-4D97-AF65-F5344CB8AC3E}">
        <p14:creationId xmlns:p14="http://schemas.microsoft.com/office/powerpoint/2010/main" val="11257037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142</TotalTime>
  <Words>124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Escape</vt:lpstr>
      <vt:lpstr>Contact and Project Plan</vt:lpstr>
      <vt:lpstr>Assets</vt:lpstr>
      <vt:lpstr>UI and Starting Room</vt:lpstr>
      <vt:lpstr>Hallway</vt:lpstr>
      <vt:lpstr>Obstacle Room</vt:lpstr>
      <vt:lpstr>Puzzle Room</vt:lpstr>
      <vt:lpstr>Maze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</dc:title>
  <dc:creator>Mike</dc:creator>
  <cp:lastModifiedBy>Mike</cp:lastModifiedBy>
  <cp:revision>28</cp:revision>
  <dcterms:created xsi:type="dcterms:W3CDTF">2017-04-11T14:20:57Z</dcterms:created>
  <dcterms:modified xsi:type="dcterms:W3CDTF">2017-05-09T09:07:22Z</dcterms:modified>
</cp:coreProperties>
</file>